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93" r:id="rId3"/>
    <p:sldId id="359" r:id="rId4"/>
    <p:sldId id="392" r:id="rId5"/>
    <p:sldId id="474" r:id="rId6"/>
    <p:sldId id="349" r:id="rId7"/>
    <p:sldId id="481" r:id="rId8"/>
    <p:sldId id="408" r:id="rId9"/>
    <p:sldId id="479" r:id="rId10"/>
    <p:sldId id="480" r:id="rId11"/>
    <p:sldId id="477" r:id="rId12"/>
    <p:sldId id="363" r:id="rId13"/>
    <p:sldId id="471" r:id="rId14"/>
    <p:sldId id="394" r:id="rId15"/>
    <p:sldId id="379" r:id="rId16"/>
    <p:sldId id="385" r:id="rId17"/>
    <p:sldId id="354" r:id="rId18"/>
    <p:sldId id="470" r:id="rId19"/>
    <p:sldId id="390" r:id="rId20"/>
    <p:sldId id="341" r:id="rId21"/>
    <p:sldId id="383" r:id="rId22"/>
    <p:sldId id="384" r:id="rId23"/>
    <p:sldId id="382" r:id="rId24"/>
    <p:sldId id="342" r:id="rId25"/>
    <p:sldId id="301" r:id="rId26"/>
    <p:sldId id="273" r:id="rId27"/>
    <p:sldId id="311" r:id="rId28"/>
    <p:sldId id="335" r:id="rId29"/>
    <p:sldId id="298" r:id="rId30"/>
    <p:sldId id="423"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65" autoAdjust="0"/>
    <p:restoredTop sz="94249" autoAdjust="0"/>
  </p:normalViewPr>
  <p:slideViewPr>
    <p:cSldViewPr snapToGrid="0">
      <p:cViewPr>
        <p:scale>
          <a:sx n="51" d="100"/>
          <a:sy n="51" d="100"/>
        </p:scale>
        <p:origin x="-86" y="-5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7FC3E-3163-4F67-B54B-D6D2489A092A}" type="datetimeFigureOut">
              <a:rPr lang="it-IT" smtClean="0"/>
              <a:t>22/12/2021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A4FA0-5E45-4128-8C38-F786D0EBBE93}" type="slidenum">
              <a:rPr lang="it-IT" smtClean="0"/>
              <a:t>‹N›</a:t>
            </a:fld>
            <a:endParaRPr lang="it-IT"/>
          </a:p>
        </p:txBody>
      </p:sp>
    </p:spTree>
    <p:extLst>
      <p:ext uri="{BB962C8B-B14F-4D97-AF65-F5344CB8AC3E}">
        <p14:creationId xmlns:p14="http://schemas.microsoft.com/office/powerpoint/2010/main" val="166230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FEA4FA0-5E45-4128-8C38-F786D0EBBE93}" type="slidenum">
              <a:rPr lang="it-IT" smtClean="0"/>
              <a:t>5</a:t>
            </a:fld>
            <a:endParaRPr lang="it-IT"/>
          </a:p>
        </p:txBody>
      </p:sp>
    </p:spTree>
    <p:extLst>
      <p:ext uri="{BB962C8B-B14F-4D97-AF65-F5344CB8AC3E}">
        <p14:creationId xmlns:p14="http://schemas.microsoft.com/office/powerpoint/2010/main" val="316289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0480835-0F11-4417-BCD0-CEE4296ED26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51DA1311-A758-453F-B421-A2BBE826C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09ACCE7E-789A-40DC-815C-859ADE1DA416}"/>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5" name="Segnaposto piè di pagina 4">
            <a:extLst>
              <a:ext uri="{FF2B5EF4-FFF2-40B4-BE49-F238E27FC236}">
                <a16:creationId xmlns:a16="http://schemas.microsoft.com/office/drawing/2014/main" xmlns="" id="{BCD27464-0A5F-4CFB-A608-1378BC3B52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EE220D5-C07D-40D5-A959-61021FE62EA0}"/>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141521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8697C9-B88F-4793-A7ED-DEA4CA4D15B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EB5CB605-BDF8-4C94-BE34-47350416138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4A02D8C3-DCEC-466C-809A-25EBE4802409}"/>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5" name="Segnaposto piè di pagina 4">
            <a:extLst>
              <a:ext uri="{FF2B5EF4-FFF2-40B4-BE49-F238E27FC236}">
                <a16:creationId xmlns:a16="http://schemas.microsoft.com/office/drawing/2014/main" xmlns="" id="{BFD22E87-09C8-4D49-AF8D-08B01C9521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946A81C-1C12-4982-8ECF-3B9C32C52947}"/>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258372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E7835E9-DA6E-4109-83A4-1F14CA99E65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4ED162FF-77BF-4E26-AD6A-50A3608F1BA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596CCB4-B068-4ACA-B864-12DC2F89801B}"/>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5" name="Segnaposto piè di pagina 4">
            <a:extLst>
              <a:ext uri="{FF2B5EF4-FFF2-40B4-BE49-F238E27FC236}">
                <a16:creationId xmlns:a16="http://schemas.microsoft.com/office/drawing/2014/main" xmlns="" id="{AA45EBD3-F3DD-4A29-AD28-0601C9E4B0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48A277A-8823-43FA-8478-C4A1478CC161}"/>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85574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514F83-22F1-4F5C-8D29-C356BE05B27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C8157B6-D7A7-447C-90DB-6FB3AB46CC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D5D1BCF-A5BF-41DF-AB09-8416281436CE}"/>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5" name="Segnaposto piè di pagina 4">
            <a:extLst>
              <a:ext uri="{FF2B5EF4-FFF2-40B4-BE49-F238E27FC236}">
                <a16:creationId xmlns:a16="http://schemas.microsoft.com/office/drawing/2014/main" xmlns="" id="{69F7F6EF-244A-4BED-ACFB-B310B65EBB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A905537-DA1D-4AF4-93DD-1B34E53FAE53}"/>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103211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B17DE40-7214-4401-977F-9780A0D85D2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15FF9853-08A5-40AD-8944-C62404A1C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E25CE387-CF02-4F4A-8CA5-1FA3DE269793}"/>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5" name="Segnaposto piè di pagina 4">
            <a:extLst>
              <a:ext uri="{FF2B5EF4-FFF2-40B4-BE49-F238E27FC236}">
                <a16:creationId xmlns:a16="http://schemas.microsoft.com/office/drawing/2014/main" xmlns="" id="{78E9E065-6620-4E9F-A979-DCCEBAF753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82AC809-7158-442A-9E4B-97FE7E463B8B}"/>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298460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9D588B-8A39-4B5B-88A7-8BAC78D1484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A20038A6-4299-4159-B3E3-EA251DAE7DC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04FEA468-E8C9-418C-B30E-8528AA51BE4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4B6B560D-CD34-4BE0-8316-6CBC3A27515A}"/>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6" name="Segnaposto piè di pagina 5">
            <a:extLst>
              <a:ext uri="{FF2B5EF4-FFF2-40B4-BE49-F238E27FC236}">
                <a16:creationId xmlns:a16="http://schemas.microsoft.com/office/drawing/2014/main" xmlns="" id="{19E7499E-07A6-4422-A6DC-614ADDE1B8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BF717B6-5CD2-4AF4-9896-8B0C064FFFD8}"/>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204551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E72F23F-5BBB-4565-994F-52C433170DC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C6CDBD38-5FFB-46E7-91D4-345AE6709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432C275B-B3D3-418F-A15B-22C9DE09683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FC8A15E8-8FB6-48F8-99A6-EEB3550DC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E4B80EDF-A3B9-46E9-8638-43A56F2640D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6C86E1E-349C-47FC-B7FD-D5D4F675A5E7}"/>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8" name="Segnaposto piè di pagina 7">
            <a:extLst>
              <a:ext uri="{FF2B5EF4-FFF2-40B4-BE49-F238E27FC236}">
                <a16:creationId xmlns:a16="http://schemas.microsoft.com/office/drawing/2014/main" xmlns="" id="{9DBB7E54-D013-4611-A6B3-6D64C8CD046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445D256F-36E3-44DE-B8A0-35A981E0403B}"/>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160149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D42E10C-4532-4AC2-BAD5-ED8E48D54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7AB40450-1FF6-439E-8B3A-47F56A677A99}"/>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4" name="Segnaposto piè di pagina 3">
            <a:extLst>
              <a:ext uri="{FF2B5EF4-FFF2-40B4-BE49-F238E27FC236}">
                <a16:creationId xmlns:a16="http://schemas.microsoft.com/office/drawing/2014/main" xmlns="" id="{756D15B9-9D80-435D-9284-4AC356A9C66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3D2B79CD-E082-43FA-AF00-A7E7D1A422A5}"/>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136484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36053E0D-DDC4-4E19-90BC-00773B3128F6}"/>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3" name="Segnaposto piè di pagina 2">
            <a:extLst>
              <a:ext uri="{FF2B5EF4-FFF2-40B4-BE49-F238E27FC236}">
                <a16:creationId xmlns:a16="http://schemas.microsoft.com/office/drawing/2014/main" xmlns="" id="{0661760D-8BC6-4CD1-96B2-9D0E855BD00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EC65D602-A77E-44FC-A30D-6FC53414D61E}"/>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17614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0AEBE4-A649-4B47-AE42-BC5121F3F35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38AB7C6-C17B-4526-82E4-D38452B3D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CD72595C-FBC1-4C55-9374-DDF88E4FC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F9B1E843-B66E-41F9-8A9D-DEDB913FF90D}"/>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6" name="Segnaposto piè di pagina 5">
            <a:extLst>
              <a:ext uri="{FF2B5EF4-FFF2-40B4-BE49-F238E27FC236}">
                <a16:creationId xmlns:a16="http://schemas.microsoft.com/office/drawing/2014/main" xmlns="" id="{CCD717B9-B1FF-4F51-8BCA-0FF9AF9B22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EF65DD3-3E50-4395-BCB7-B2C6AE56E773}"/>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355899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2D783EF-2B34-45BB-A62E-EEAF0CFBF5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4444E003-A0E2-42CB-B838-F7EE980B7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1C36C13-EE18-499E-AD9C-454BD4ED7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B8701CC-B132-460D-8C96-CE14593F62F8}"/>
              </a:ext>
            </a:extLst>
          </p:cNvPr>
          <p:cNvSpPr>
            <a:spLocks noGrp="1"/>
          </p:cNvSpPr>
          <p:nvPr>
            <p:ph type="dt" sz="half" idx="10"/>
          </p:nvPr>
        </p:nvSpPr>
        <p:spPr/>
        <p:txBody>
          <a:bodyPr/>
          <a:lstStyle/>
          <a:p>
            <a:fld id="{6D6B9797-AE14-4B58-A4C6-EBCF031126E0}" type="datetimeFigureOut">
              <a:rPr lang="it-IT" smtClean="0"/>
              <a:t>22/12/2021</a:t>
            </a:fld>
            <a:endParaRPr lang="it-IT"/>
          </a:p>
        </p:txBody>
      </p:sp>
      <p:sp>
        <p:nvSpPr>
          <p:cNvPr id="6" name="Segnaposto piè di pagina 5">
            <a:extLst>
              <a:ext uri="{FF2B5EF4-FFF2-40B4-BE49-F238E27FC236}">
                <a16:creationId xmlns:a16="http://schemas.microsoft.com/office/drawing/2014/main" xmlns="" id="{5FE97F70-BE6A-4B8D-A3A6-BE77A6C2940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5F96368-50F4-4890-AA08-5DD094894640}"/>
              </a:ext>
            </a:extLst>
          </p:cNvPr>
          <p:cNvSpPr>
            <a:spLocks noGrp="1"/>
          </p:cNvSpPr>
          <p:nvPr>
            <p:ph type="sldNum" sz="quarter" idx="12"/>
          </p:nvPr>
        </p:nvSpPr>
        <p:spPr/>
        <p:txBody>
          <a:bodyPr/>
          <a:lstStyle/>
          <a:p>
            <a:fld id="{1D79A30F-6AF5-4915-B40D-45EA8882190C}" type="slidenum">
              <a:rPr lang="it-IT" smtClean="0"/>
              <a:t>‹N›</a:t>
            </a:fld>
            <a:endParaRPr lang="it-IT"/>
          </a:p>
        </p:txBody>
      </p:sp>
    </p:spTree>
    <p:extLst>
      <p:ext uri="{BB962C8B-B14F-4D97-AF65-F5344CB8AC3E}">
        <p14:creationId xmlns:p14="http://schemas.microsoft.com/office/powerpoint/2010/main" val="371932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981B8227-8259-4A30-9FC9-221E93776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E5B2697-AB6B-4BC7-95E4-A8301926B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10EC7E2-CE11-4EAC-9382-98487893AA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B9797-AE14-4B58-A4C6-EBCF031126E0}" type="datetimeFigureOut">
              <a:rPr lang="it-IT" smtClean="0"/>
              <a:t>22/12/2021</a:t>
            </a:fld>
            <a:endParaRPr lang="it-IT"/>
          </a:p>
        </p:txBody>
      </p:sp>
      <p:sp>
        <p:nvSpPr>
          <p:cNvPr id="5" name="Segnaposto piè di pagina 4">
            <a:extLst>
              <a:ext uri="{FF2B5EF4-FFF2-40B4-BE49-F238E27FC236}">
                <a16:creationId xmlns:a16="http://schemas.microsoft.com/office/drawing/2014/main" xmlns="" id="{ADE30B7A-BF4C-414B-83C8-BC21EDE47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19E5E437-4CFD-4CD9-BBF0-F9A811111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9A30F-6AF5-4915-B40D-45EA8882190C}" type="slidenum">
              <a:rPr lang="it-IT" smtClean="0"/>
              <a:t>‹N›</a:t>
            </a:fld>
            <a:endParaRPr lang="it-IT"/>
          </a:p>
        </p:txBody>
      </p:sp>
    </p:spTree>
    <p:extLst>
      <p:ext uri="{BB962C8B-B14F-4D97-AF65-F5344CB8AC3E}">
        <p14:creationId xmlns:p14="http://schemas.microsoft.com/office/powerpoint/2010/main" val="292866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xmlns="" id="{57F6EDFE-E778-414D-AE83-B7377B5597C9}"/>
              </a:ext>
            </a:extLst>
          </p:cNvPr>
          <p:cNvSpPr>
            <a:spLocks noGrp="1"/>
          </p:cNvSpPr>
          <p:nvPr>
            <p:ph type="title"/>
          </p:nvPr>
        </p:nvSpPr>
        <p:spPr>
          <a:xfrm>
            <a:off x="4965431" y="629267"/>
            <a:ext cx="6424864" cy="2313437"/>
          </a:xfrm>
        </p:spPr>
        <p:txBody>
          <a:bodyPr vert="horz" lIns="91440" tIns="45720" rIns="91440" bIns="45720" rtlCol="0" anchor="b">
            <a:normAutofit/>
          </a:bodyPr>
          <a:lstStyle/>
          <a:p>
            <a:r>
              <a:rPr lang="it-IT" sz="2400" b="1">
                <a:solidFill>
                  <a:srgbClr val="FF0000"/>
                </a:solidFill>
                <a:latin typeface="roboto slab"/>
              </a:rPr>
              <a:t>Premiazione </a:t>
            </a:r>
            <a:r>
              <a:rPr lang="it-IT" sz="2400" b="1" i="0">
                <a:solidFill>
                  <a:srgbClr val="FF0000"/>
                </a:solidFill>
                <a:effectLst/>
                <a:latin typeface="roboto slab"/>
              </a:rPr>
              <a:t>concorso nazionale </a:t>
            </a:r>
            <a:br>
              <a:rPr lang="it-IT" sz="2400" b="1" i="0">
                <a:solidFill>
                  <a:srgbClr val="FF0000"/>
                </a:solidFill>
                <a:effectLst/>
                <a:latin typeface="roboto slab"/>
              </a:rPr>
            </a:br>
            <a:r>
              <a:rPr lang="it-IT" sz="2400" b="1" i="0">
                <a:solidFill>
                  <a:srgbClr val="FF0000"/>
                </a:solidFill>
                <a:effectLst/>
                <a:latin typeface="roboto slab"/>
              </a:rPr>
              <a:t>            "In memoria di Olga«</a:t>
            </a:r>
            <a:br>
              <a:rPr lang="it-IT" sz="2400" b="1" i="0">
                <a:solidFill>
                  <a:srgbClr val="FF0000"/>
                </a:solidFill>
                <a:effectLst/>
                <a:latin typeface="roboto slab"/>
              </a:rPr>
            </a:br>
            <a:r>
              <a:rPr lang="it-IT" sz="2400" b="1" i="0">
                <a:solidFill>
                  <a:srgbClr val="FF0000"/>
                </a:solidFill>
                <a:effectLst/>
                <a:latin typeface="roboto slab"/>
              </a:rPr>
              <a:t>               18 dicembre 2021 </a:t>
            </a:r>
            <a:br>
              <a:rPr lang="it-IT" sz="2400" b="1" i="0">
                <a:solidFill>
                  <a:srgbClr val="FF0000"/>
                </a:solidFill>
                <a:effectLst/>
                <a:latin typeface="roboto slab"/>
              </a:rPr>
            </a:br>
            <a:r>
              <a:rPr lang="it-IT" sz="2400" b="1" i="0">
                <a:solidFill>
                  <a:srgbClr val="FF0000"/>
                </a:solidFill>
                <a:effectLst/>
                <a:latin typeface="roboto slab"/>
              </a:rPr>
              <a:t>                 Reggio Calabria</a:t>
            </a:r>
            <a:br>
              <a:rPr lang="it-IT" sz="2400" b="1" i="0">
                <a:solidFill>
                  <a:srgbClr val="FF0000"/>
                </a:solidFill>
                <a:effectLst/>
                <a:latin typeface="roboto slab"/>
              </a:rPr>
            </a:br>
            <a:endParaRPr lang="en-US" sz="2400">
              <a:solidFill>
                <a:srgbClr val="FF0000"/>
              </a:solidFill>
            </a:endParaRPr>
          </a:p>
        </p:txBody>
      </p:sp>
      <p:sp>
        <p:nvSpPr>
          <p:cNvPr id="8" name="Segnaposto testo 7">
            <a:extLst>
              <a:ext uri="{FF2B5EF4-FFF2-40B4-BE49-F238E27FC236}">
                <a16:creationId xmlns:a16="http://schemas.microsoft.com/office/drawing/2014/main" xmlns="" id="{F3DB088F-4888-4C3E-94C0-9C59FA112DCF}"/>
              </a:ext>
            </a:extLst>
          </p:cNvPr>
          <p:cNvSpPr>
            <a:spLocks noGrp="1"/>
          </p:cNvSpPr>
          <p:nvPr>
            <p:ph type="body" sz="half" idx="2"/>
          </p:nvPr>
        </p:nvSpPr>
        <p:spPr>
          <a:xfrm>
            <a:off x="4965431" y="4605252"/>
            <a:ext cx="6586489" cy="1618567"/>
          </a:xfrm>
        </p:spPr>
        <p:txBody>
          <a:bodyPr vert="horz" lIns="91440" tIns="45720" rIns="91440" bIns="45720" rtlCol="0">
            <a:normAutofit/>
          </a:bodyPr>
          <a:lstStyle/>
          <a:p>
            <a:pPr indent="-228600">
              <a:buFont typeface="Arial" panose="020B0604020202020204" pitchFamily="34" charset="0"/>
              <a:buChar char="•"/>
            </a:pPr>
            <a:r>
              <a:rPr lang="en-US" sz="2000">
                <a:solidFill>
                  <a:srgbClr val="FF0000"/>
                </a:solidFill>
              </a:rPr>
              <a:t>SCUOLA DELL’INFANZIA SOTTOFERROVIA</a:t>
            </a:r>
          </a:p>
          <a:p>
            <a:pPr indent="-228600">
              <a:buFont typeface="Arial" panose="020B0604020202020204" pitchFamily="34" charset="0"/>
              <a:buChar char="•"/>
            </a:pPr>
            <a:r>
              <a:rPr lang="en-US" sz="2000">
                <a:solidFill>
                  <a:srgbClr val="FF0000"/>
                </a:solidFill>
              </a:rPr>
              <a:t>I.C. CROSIA-MIRTO</a:t>
            </a:r>
          </a:p>
          <a:p>
            <a:pPr indent="-228600">
              <a:buFont typeface="Arial" panose="020B0604020202020204" pitchFamily="34" charset="0"/>
              <a:buChar char="•"/>
            </a:pPr>
            <a:r>
              <a:rPr lang="en-US" sz="2000">
                <a:solidFill>
                  <a:srgbClr val="FF0000"/>
                </a:solidFill>
              </a:rPr>
              <a:t>A.S. 2021/22</a:t>
            </a:r>
          </a:p>
        </p:txBody>
      </p:sp>
      <p:pic>
        <p:nvPicPr>
          <p:cNvPr id="6" name="Segnaposto contenuto 5" descr="Immagine che contiene testo&#10;&#10;Descrizione generata automaticamente">
            <a:extLst>
              <a:ext uri="{FF2B5EF4-FFF2-40B4-BE49-F238E27FC236}">
                <a16:creationId xmlns:a16="http://schemas.microsoft.com/office/drawing/2014/main" xmlns="" id="{4866761B-6948-4B7E-B242-A0FD4CCA0082}"/>
              </a:ext>
            </a:extLst>
          </p:cNvPr>
          <p:cNvPicPr>
            <a:picLocks noGrp="1" noChangeAspect="1"/>
          </p:cNvPicPr>
          <p:nvPr>
            <p:ph type="pic" idx="1"/>
          </p:nvPr>
        </p:nvPicPr>
        <p:blipFill rotWithShape="1">
          <a:blip r:embed="rId4" cstate="email">
            <a:extLst>
              <a:ext uri="{28A0092B-C50C-407E-A947-70E740481C1C}">
                <a14:useLocalDpi xmlns:a14="http://schemas.microsoft.com/office/drawing/2010/main"/>
              </a:ext>
            </a:extLst>
          </a:blip>
          <a:srcRect r="446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9BEAB9"/>
            </a:solidFill>
          </a:ln>
        </p:spPr>
        <p:style>
          <a:lnRef idx="1">
            <a:schemeClr val="accent1"/>
          </a:lnRef>
          <a:fillRef idx="0">
            <a:schemeClr val="accent1"/>
          </a:fillRef>
          <a:effectRef idx="0">
            <a:schemeClr val="accent1"/>
          </a:effectRef>
          <a:fontRef idx="minor">
            <a:schemeClr val="tx1"/>
          </a:fontRef>
        </p:style>
      </p:cxnSp>
      <p:pic>
        <p:nvPicPr>
          <p:cNvPr id="2" name="yt1s.com - MESSER GALILEO  52 Zecchino dOro 2009  Canzoni Animate">
            <a:hlinkClick r:id="" action="ppaction://media"/>
            <a:extLst>
              <a:ext uri="{FF2B5EF4-FFF2-40B4-BE49-F238E27FC236}">
                <a16:creationId xmlns:a16="http://schemas.microsoft.com/office/drawing/2014/main" xmlns="" id="{7DDF9844-847F-4909-818F-8CCB14B0F2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68132" y="565250"/>
            <a:ext cx="609600" cy="609600"/>
          </a:xfrm>
          <a:prstGeom prst="rect">
            <a:avLst/>
          </a:prstGeom>
        </p:spPr>
      </p:pic>
    </p:spTree>
    <p:extLst>
      <p:ext uri="{BB962C8B-B14F-4D97-AF65-F5344CB8AC3E}">
        <p14:creationId xmlns:p14="http://schemas.microsoft.com/office/powerpoint/2010/main" val="34384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7BE42739-3666-4D3F-AD84-4288382FB4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3381"/>
            <a:ext cx="12192000" cy="5491238"/>
          </a:xfrm>
          <a:prstGeom prst="rect">
            <a:avLst/>
          </a:prstGeom>
        </p:spPr>
      </p:pic>
    </p:spTree>
    <p:extLst>
      <p:ext uri="{BB962C8B-B14F-4D97-AF65-F5344CB8AC3E}">
        <p14:creationId xmlns:p14="http://schemas.microsoft.com/office/powerpoint/2010/main" val="297928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mappa&#10;&#10;Descrizione generata automaticamente">
            <a:extLst>
              <a:ext uri="{FF2B5EF4-FFF2-40B4-BE49-F238E27FC236}">
                <a16:creationId xmlns:a16="http://schemas.microsoft.com/office/drawing/2014/main" xmlns="" id="{A2A7DAD9-A670-438E-93FE-D9C6E9E1D5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683381"/>
            <a:ext cx="12192000" cy="5491238"/>
          </a:xfrm>
          <a:prstGeom prst="rect">
            <a:avLst/>
          </a:prstGeom>
        </p:spPr>
      </p:pic>
    </p:spTree>
    <p:extLst>
      <p:ext uri="{BB962C8B-B14F-4D97-AF65-F5344CB8AC3E}">
        <p14:creationId xmlns:p14="http://schemas.microsoft.com/office/powerpoint/2010/main" val="855301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20211218102752">
            <a:extLst>
              <a:ext uri="{FF2B5EF4-FFF2-40B4-BE49-F238E27FC236}">
                <a16:creationId xmlns:a16="http://schemas.microsoft.com/office/drawing/2014/main" xmlns="" id="{E450BE0E-9EF2-4B19-A8FF-25A33A34FABA}"/>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06906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WhatsApp Image 2021-12-18 at 16.42.10 (2)">
            <a:extLst>
              <a:ext uri="{FF2B5EF4-FFF2-40B4-BE49-F238E27FC236}">
                <a16:creationId xmlns:a16="http://schemas.microsoft.com/office/drawing/2014/main" xmlns="" id="{98C78900-C9C5-444F-A0C5-9A2A83C8D26B}"/>
              </a:ext>
            </a:extLst>
          </p:cNvPr>
          <p:cNvPicPr>
            <a:picLocks noGrp="1" noChangeAspect="1"/>
          </p:cNvPicPr>
          <p:nvPr isPhoto="1"/>
        </p:nvPicPr>
        <p:blipFill rotWithShape="1">
          <a:blip r:embed="rId2">
            <a:extLst>
              <a:ext uri="{28A0092B-C50C-407E-A947-70E740481C1C}">
                <a14:useLocalDpi xmlns:a14="http://schemas.microsoft.com/office/drawing/2010/main"/>
              </a:ext>
            </a:extLst>
          </a:blip>
          <a:srcRect r="19985"/>
          <a:stretch/>
        </p:blipFill>
        <p:spPr>
          <a:xfrm>
            <a:off x="20" y="1282"/>
            <a:ext cx="12191980" cy="6856718"/>
          </a:xfrm>
          <a:prstGeom prst="rect">
            <a:avLst/>
          </a:prstGeom>
        </p:spPr>
      </p:pic>
    </p:spTree>
    <p:extLst>
      <p:ext uri="{BB962C8B-B14F-4D97-AF65-F5344CB8AC3E}">
        <p14:creationId xmlns:p14="http://schemas.microsoft.com/office/powerpoint/2010/main" val="1646239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WhatsApp Image 2021-12-18 at 18.00.07">
            <a:extLst>
              <a:ext uri="{FF2B5EF4-FFF2-40B4-BE49-F238E27FC236}">
                <a16:creationId xmlns:a16="http://schemas.microsoft.com/office/drawing/2014/main" xmlns="" id="{0928F230-11DD-4B4E-BBEB-8D95C1E4986A}"/>
              </a:ext>
            </a:extLst>
          </p:cNvPr>
          <p:cNvPicPr>
            <a:picLocks noGrp="1" noChangeAspect="1"/>
          </p:cNvPicPr>
          <p:nvPr isPhoto="1"/>
        </p:nvPicPr>
        <p:blipFill rotWithShape="1">
          <a:blip r:embed="rId2" cstate="email">
            <a:extLst>
              <a:ext uri="{28A0092B-C50C-407E-A947-70E740481C1C}">
                <a14:useLocalDpi xmlns:a14="http://schemas.microsoft.com/office/drawing/2010/main"/>
              </a:ext>
            </a:extLst>
          </a:blip>
          <a:srcRect t="17162" b="7852"/>
          <a:stretch/>
        </p:blipFill>
        <p:spPr>
          <a:xfrm>
            <a:off x="20" y="1282"/>
            <a:ext cx="12191980" cy="6856718"/>
          </a:xfrm>
          <a:prstGeom prst="rect">
            <a:avLst/>
          </a:prstGeom>
        </p:spPr>
      </p:pic>
    </p:spTree>
    <p:extLst>
      <p:ext uri="{BB962C8B-B14F-4D97-AF65-F5344CB8AC3E}">
        <p14:creationId xmlns:p14="http://schemas.microsoft.com/office/powerpoint/2010/main" val="137063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20211218104902">
            <a:extLst>
              <a:ext uri="{FF2B5EF4-FFF2-40B4-BE49-F238E27FC236}">
                <a16:creationId xmlns:a16="http://schemas.microsoft.com/office/drawing/2014/main" xmlns="" id="{8DE5C539-3A7E-4198-BDD8-981241465E67}"/>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pic>
        <p:nvPicPr>
          <p:cNvPr id="2" name="Immagine 1">
            <a:extLst>
              <a:ext uri="{FF2B5EF4-FFF2-40B4-BE49-F238E27FC236}">
                <a16:creationId xmlns:a16="http://schemas.microsoft.com/office/drawing/2014/main" xmlns="" id="{6C878A35-B4CD-4D31-A206-31EF4FB78D25}"/>
              </a:ext>
            </a:extLst>
          </p:cNvPr>
          <p:cNvPicPr>
            <a:picLocks noChangeAspect="1"/>
          </p:cNvPicPr>
          <p:nvPr/>
        </p:nvPicPr>
        <p:blipFill>
          <a:blip r:embed="rId3"/>
          <a:stretch>
            <a:fillRect/>
          </a:stretch>
        </p:blipFill>
        <p:spPr>
          <a:xfrm>
            <a:off x="0" y="0"/>
            <a:ext cx="6096000" cy="6857999"/>
          </a:xfrm>
          <a:prstGeom prst="rect">
            <a:avLst/>
          </a:prstGeom>
        </p:spPr>
      </p:pic>
    </p:spTree>
    <p:extLst>
      <p:ext uri="{BB962C8B-B14F-4D97-AF65-F5344CB8AC3E}">
        <p14:creationId xmlns:p14="http://schemas.microsoft.com/office/powerpoint/2010/main" val="2879199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magine 3" descr="WhatsApp Image 2021-12-20 at 19.37.07">
            <a:extLst>
              <a:ext uri="{FF2B5EF4-FFF2-40B4-BE49-F238E27FC236}">
                <a16:creationId xmlns:a16="http://schemas.microsoft.com/office/drawing/2014/main" xmlns="" id="{EB989C67-45B3-438B-9C66-B5DE46EE633A}"/>
              </a:ext>
            </a:extLst>
          </p:cNvPr>
          <p:cNvPicPr>
            <a:picLocks noGrp="1" noChangeAspect="1"/>
          </p:cNvPicPr>
          <p:nvPr isPhoto="1"/>
        </p:nvPicPr>
        <p:blipFill rotWithShape="1">
          <a:blip r:embed="rId2" cstate="email">
            <a:extLst>
              <a:ext uri="{28A0092B-C50C-407E-A947-70E740481C1C}">
                <a14:useLocalDpi xmlns:a14="http://schemas.microsoft.com/office/drawing/2010/main"/>
              </a:ext>
            </a:extLst>
          </a:blip>
          <a:srcRect r="12531"/>
          <a:stretch/>
        </p:blipFill>
        <p:spPr>
          <a:xfrm>
            <a:off x="20" y="-1"/>
            <a:ext cx="6992451" cy="6858000"/>
          </a:xfrm>
          <a:prstGeom prst="rect">
            <a:avLst/>
          </a:prstGeom>
        </p:spPr>
      </p:pic>
      <p:pic>
        <p:nvPicPr>
          <p:cNvPr id="3" name="Immagine 2" descr="WhatsApp Image 2021-12-18 at 17.51.02">
            <a:extLst>
              <a:ext uri="{FF2B5EF4-FFF2-40B4-BE49-F238E27FC236}">
                <a16:creationId xmlns:a16="http://schemas.microsoft.com/office/drawing/2014/main" xmlns="" id="{E3BD3EE7-F04B-4023-A79C-9BC74A912C04}"/>
              </a:ext>
            </a:extLst>
          </p:cNvPr>
          <p:cNvPicPr>
            <a:picLocks noGrp="1" noChangeAspect="1"/>
          </p:cNvPicPr>
          <p:nvPr isPhoto="1"/>
        </p:nvPicPr>
        <p:blipFill rotWithShape="1">
          <a:blip r:embed="rId3" cstate="email">
            <a:extLst>
              <a:ext uri="{28A0092B-C50C-407E-A947-70E740481C1C}">
                <a14:useLocalDpi xmlns:a14="http://schemas.microsoft.com/office/drawing/2010/main"/>
              </a:ext>
            </a:extLst>
          </a:blip>
          <a:srcRect r="1" b="26413"/>
          <a:stretch/>
        </p:blipFill>
        <p:spPr>
          <a:xfrm>
            <a:off x="6992471" y="-1"/>
            <a:ext cx="5199529" cy="6857999"/>
          </a:xfrm>
          <a:prstGeom prst="rect">
            <a:avLst/>
          </a:prstGeom>
        </p:spPr>
      </p:pic>
    </p:spTree>
    <p:extLst>
      <p:ext uri="{BB962C8B-B14F-4D97-AF65-F5344CB8AC3E}">
        <p14:creationId xmlns:p14="http://schemas.microsoft.com/office/powerpoint/2010/main" val="69898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G20211217224813">
            <a:extLst>
              <a:ext uri="{FF2B5EF4-FFF2-40B4-BE49-F238E27FC236}">
                <a16:creationId xmlns:a16="http://schemas.microsoft.com/office/drawing/2014/main" xmlns="" id="{7B95CDA7-874E-450D-B050-66D3DCDCF910}"/>
              </a:ext>
            </a:extLst>
          </p:cNvPr>
          <p:cNvPicPr>
            <a:picLocks noGrp="1" noChangeAspect="1"/>
          </p:cNvPicPr>
          <p:nvPr isPhoto="1"/>
        </p:nvPicPr>
        <p:blipFill rotWithShape="1">
          <a:blip r:embed="rId2" cstate="email">
            <a:extLst>
              <a:ext uri="{28A0092B-C50C-407E-A947-70E740481C1C}">
                <a14:useLocalDpi xmlns:a14="http://schemas.microsoft.com/office/drawing/2010/main"/>
              </a:ext>
            </a:extLst>
          </a:blip>
          <a:srcRect t="34788" b="8973"/>
          <a:stretch/>
        </p:blipFill>
        <p:spPr>
          <a:xfrm>
            <a:off x="20" y="1282"/>
            <a:ext cx="5688375" cy="3199118"/>
          </a:xfrm>
          <a:prstGeom prst="rect">
            <a:avLst/>
          </a:prstGeom>
        </p:spPr>
      </p:pic>
      <p:pic>
        <p:nvPicPr>
          <p:cNvPr id="4" name="Immagine 3">
            <a:extLst>
              <a:ext uri="{FF2B5EF4-FFF2-40B4-BE49-F238E27FC236}">
                <a16:creationId xmlns:a16="http://schemas.microsoft.com/office/drawing/2014/main" xmlns="" id="{FC6D9FDD-98B6-492E-B3D8-7C93C1B97F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81" r="11425"/>
          <a:stretch/>
        </p:blipFill>
        <p:spPr>
          <a:xfrm>
            <a:off x="6866312" y="3597686"/>
            <a:ext cx="5324163" cy="2994287"/>
          </a:xfrm>
          <a:prstGeom prst="rect">
            <a:avLst/>
          </a:prstGeom>
        </p:spPr>
      </p:pic>
      <p:pic>
        <p:nvPicPr>
          <p:cNvPr id="5" name="Immagine 4" descr="WhatsApp Image 2021-12-18 at 16.42.10 (3)">
            <a:extLst>
              <a:ext uri="{FF2B5EF4-FFF2-40B4-BE49-F238E27FC236}">
                <a16:creationId xmlns:a16="http://schemas.microsoft.com/office/drawing/2014/main" xmlns="" id="{6FCDAE96-A613-4DA1-B4B3-8ABC70647294}"/>
              </a:ext>
            </a:extLst>
          </p:cNvPr>
          <p:cNvPicPr>
            <a:picLocks noGrp="1" noChangeAspect="1"/>
          </p:cNvPicPr>
          <p:nvPr isPhoto="1"/>
        </p:nvPicPr>
        <p:blipFill>
          <a:blip r:embed="rId4" cstate="email">
            <a:lum/>
            <a:extLst>
              <a:ext uri="{28A0092B-C50C-407E-A947-70E740481C1C}">
                <a14:useLocalDpi xmlns:a14="http://schemas.microsoft.com/office/drawing/2010/main"/>
              </a:ext>
            </a:extLst>
          </a:blip>
          <a:stretch>
            <a:fillRect/>
          </a:stretch>
        </p:blipFill>
        <p:spPr>
          <a:xfrm>
            <a:off x="730542" y="3200400"/>
            <a:ext cx="3617259" cy="3429000"/>
          </a:xfrm>
          <a:prstGeom prst="rect">
            <a:avLst/>
          </a:prstGeom>
        </p:spPr>
      </p:pic>
      <p:pic>
        <p:nvPicPr>
          <p:cNvPr id="6" name="Immagine 5">
            <a:extLst>
              <a:ext uri="{FF2B5EF4-FFF2-40B4-BE49-F238E27FC236}">
                <a16:creationId xmlns:a16="http://schemas.microsoft.com/office/drawing/2014/main" xmlns="" id="{D816DB80-C14A-48C9-ADB3-60D99C1C16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9763" y="97341"/>
            <a:ext cx="3617259" cy="3331659"/>
          </a:xfrm>
          <a:prstGeom prst="rect">
            <a:avLst/>
          </a:prstGeom>
        </p:spPr>
      </p:pic>
    </p:spTree>
    <p:extLst>
      <p:ext uri="{BB962C8B-B14F-4D97-AF65-F5344CB8AC3E}">
        <p14:creationId xmlns:p14="http://schemas.microsoft.com/office/powerpoint/2010/main" val="1399465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18 at 16.42.10 (1)">
            <a:extLst>
              <a:ext uri="{FF2B5EF4-FFF2-40B4-BE49-F238E27FC236}">
                <a16:creationId xmlns:a16="http://schemas.microsoft.com/office/drawing/2014/main" xmlns="" id="{3C9287F2-4EBF-4B6C-B44F-E3841C937332}"/>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0"/>
            <a:ext cx="4787153" cy="6814832"/>
          </a:xfrm>
          <a:prstGeom prst="rect">
            <a:avLst/>
          </a:prstGeom>
        </p:spPr>
      </p:pic>
      <p:pic>
        <p:nvPicPr>
          <p:cNvPr id="2" name="Immagine 1">
            <a:extLst>
              <a:ext uri="{FF2B5EF4-FFF2-40B4-BE49-F238E27FC236}">
                <a16:creationId xmlns:a16="http://schemas.microsoft.com/office/drawing/2014/main" xmlns="" id="{8FC6D459-E276-4E7B-B536-596D3792B4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5260" y="43168"/>
            <a:ext cx="5145024" cy="6858000"/>
          </a:xfrm>
          <a:prstGeom prst="rect">
            <a:avLst/>
          </a:prstGeom>
        </p:spPr>
      </p:pic>
    </p:spTree>
    <p:extLst>
      <p:ext uri="{BB962C8B-B14F-4D97-AF65-F5344CB8AC3E}">
        <p14:creationId xmlns:p14="http://schemas.microsoft.com/office/powerpoint/2010/main" val="997216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18 at 17.55.35">
            <a:extLst>
              <a:ext uri="{FF2B5EF4-FFF2-40B4-BE49-F238E27FC236}">
                <a16:creationId xmlns:a16="http://schemas.microsoft.com/office/drawing/2014/main" xmlns="" id="{CCBBDF15-D45F-4315-B197-720F902CC5AD}"/>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681038"/>
            <a:ext cx="12192000" cy="5494337"/>
          </a:xfrm>
          <a:prstGeom prst="rect">
            <a:avLst/>
          </a:prstGeom>
        </p:spPr>
      </p:pic>
    </p:spTree>
    <p:extLst>
      <p:ext uri="{BB962C8B-B14F-4D97-AF65-F5344CB8AC3E}">
        <p14:creationId xmlns:p14="http://schemas.microsoft.com/office/powerpoint/2010/main" val="2018468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WhatsApp Image 2021-12-18 at 18.00.07 (2)">
            <a:extLst>
              <a:ext uri="{FF2B5EF4-FFF2-40B4-BE49-F238E27FC236}">
                <a16:creationId xmlns:a16="http://schemas.microsoft.com/office/drawing/2014/main" xmlns="" id="{CA35979D-1D91-4F0D-8079-5EC5BDDD6B31}"/>
              </a:ext>
            </a:extLst>
          </p:cNvPr>
          <p:cNvPicPr>
            <a:picLocks noGrp="1" noChangeAspect="1"/>
          </p:cNvPicPr>
          <p:nvPr isPhoto="1"/>
        </p:nvPicPr>
        <p:blipFill rotWithShape="1">
          <a:blip r:embed="rId2">
            <a:extLst>
              <a:ext uri="{28A0092B-C50C-407E-A947-70E740481C1C}">
                <a14:useLocalDpi xmlns:a14="http://schemas.microsoft.com/office/drawing/2010/main"/>
              </a:ext>
            </a:extLst>
          </a:blip>
          <a:srcRect t="20781" b="37039"/>
          <a:stretch/>
        </p:blipFill>
        <p:spPr>
          <a:xfrm>
            <a:off x="20" y="1282"/>
            <a:ext cx="12191980" cy="6856718"/>
          </a:xfrm>
          <a:prstGeom prst="rect">
            <a:avLst/>
          </a:prstGeom>
        </p:spPr>
      </p:pic>
    </p:spTree>
    <p:extLst>
      <p:ext uri="{BB962C8B-B14F-4D97-AF65-F5344CB8AC3E}">
        <p14:creationId xmlns:p14="http://schemas.microsoft.com/office/powerpoint/2010/main" val="386015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20 at 19.37.04 (2)">
            <a:extLst>
              <a:ext uri="{FF2B5EF4-FFF2-40B4-BE49-F238E27FC236}">
                <a16:creationId xmlns:a16="http://schemas.microsoft.com/office/drawing/2014/main" xmlns="" id="{95DC6C21-7B3F-4D1E-8A62-D9D3378A7CB0}"/>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969679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18 at 17.48.57">
            <a:extLst>
              <a:ext uri="{FF2B5EF4-FFF2-40B4-BE49-F238E27FC236}">
                <a16:creationId xmlns:a16="http://schemas.microsoft.com/office/drawing/2014/main" xmlns="" id="{A3A476C1-2F91-459A-9178-FC4C2CDB98F7}"/>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178424" y="0"/>
            <a:ext cx="7421656" cy="6858000"/>
          </a:xfrm>
          <a:prstGeom prst="rect">
            <a:avLst/>
          </a:prstGeom>
        </p:spPr>
      </p:pic>
    </p:spTree>
    <p:extLst>
      <p:ext uri="{BB962C8B-B14F-4D97-AF65-F5344CB8AC3E}">
        <p14:creationId xmlns:p14="http://schemas.microsoft.com/office/powerpoint/2010/main" val="4008088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18 at 17.50.23">
            <a:extLst>
              <a:ext uri="{FF2B5EF4-FFF2-40B4-BE49-F238E27FC236}">
                <a16:creationId xmlns:a16="http://schemas.microsoft.com/office/drawing/2014/main" xmlns="" id="{227B9444-BEC9-4DC5-9F2B-BD8D49CFE8C7}"/>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4549775" y="0"/>
            <a:ext cx="3090863" cy="6858000"/>
          </a:xfrm>
          <a:prstGeom prst="rect">
            <a:avLst/>
          </a:prstGeom>
        </p:spPr>
      </p:pic>
    </p:spTree>
    <p:extLst>
      <p:ext uri="{BB962C8B-B14F-4D97-AF65-F5344CB8AC3E}">
        <p14:creationId xmlns:p14="http://schemas.microsoft.com/office/powerpoint/2010/main" val="1631164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18 at 17.47.55">
            <a:extLst>
              <a:ext uri="{FF2B5EF4-FFF2-40B4-BE49-F238E27FC236}">
                <a16:creationId xmlns:a16="http://schemas.microsoft.com/office/drawing/2014/main" xmlns="" id="{E032B767-E1AF-40D0-84DB-FF0C1DA513E3}"/>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4549775" y="0"/>
            <a:ext cx="3090863" cy="6858000"/>
          </a:xfrm>
          <a:prstGeom prst="rect">
            <a:avLst/>
          </a:prstGeom>
        </p:spPr>
      </p:pic>
    </p:spTree>
    <p:extLst>
      <p:ext uri="{BB962C8B-B14F-4D97-AF65-F5344CB8AC3E}">
        <p14:creationId xmlns:p14="http://schemas.microsoft.com/office/powerpoint/2010/main" val="2274278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20 at 19.37.04">
            <a:extLst>
              <a:ext uri="{FF2B5EF4-FFF2-40B4-BE49-F238E27FC236}">
                <a16:creationId xmlns:a16="http://schemas.microsoft.com/office/drawing/2014/main" xmlns="" id="{1DEE1DAC-97D4-4020-BDE6-1956A014ABBE}"/>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4174417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20211220111105">
            <a:extLst>
              <a:ext uri="{FF2B5EF4-FFF2-40B4-BE49-F238E27FC236}">
                <a16:creationId xmlns:a16="http://schemas.microsoft.com/office/drawing/2014/main" xmlns="" id="{7F6AEDE5-1E75-4F37-86F2-E29416275FAF}"/>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27494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20211220114557">
            <a:extLst>
              <a:ext uri="{FF2B5EF4-FFF2-40B4-BE49-F238E27FC236}">
                <a16:creationId xmlns:a16="http://schemas.microsoft.com/office/drawing/2014/main" xmlns="" id="{33E7EA01-48B1-47DF-A6A4-39AE3ED96BB0}"/>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60869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20211220122924">
            <a:extLst>
              <a:ext uri="{FF2B5EF4-FFF2-40B4-BE49-F238E27FC236}">
                <a16:creationId xmlns:a16="http://schemas.microsoft.com/office/drawing/2014/main" xmlns="" id="{F510C61B-E478-403E-B01F-5567DE8F99E2}"/>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161022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20 at 19.16.57">
            <a:extLst>
              <a:ext uri="{FF2B5EF4-FFF2-40B4-BE49-F238E27FC236}">
                <a16:creationId xmlns:a16="http://schemas.microsoft.com/office/drawing/2014/main" xmlns="" id="{87178156-EB00-489F-9B4C-EAFA0B9D6F00}"/>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685800"/>
            <a:ext cx="12192000" cy="5486400"/>
          </a:xfrm>
          <a:prstGeom prst="rect">
            <a:avLst/>
          </a:prstGeom>
        </p:spPr>
      </p:pic>
    </p:spTree>
    <p:extLst>
      <p:ext uri="{BB962C8B-B14F-4D97-AF65-F5344CB8AC3E}">
        <p14:creationId xmlns:p14="http://schemas.microsoft.com/office/powerpoint/2010/main" val="1817087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20211220110618">
            <a:extLst>
              <a:ext uri="{FF2B5EF4-FFF2-40B4-BE49-F238E27FC236}">
                <a16:creationId xmlns:a16="http://schemas.microsoft.com/office/drawing/2014/main" xmlns="" id="{E2035832-E2E9-4352-860E-9CDE9DA53A86}"/>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650644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G20211218102114">
            <a:extLst>
              <a:ext uri="{FF2B5EF4-FFF2-40B4-BE49-F238E27FC236}">
                <a16:creationId xmlns:a16="http://schemas.microsoft.com/office/drawing/2014/main" xmlns="" id="{C0707FF6-6775-4404-BD4E-614838FB7834}"/>
              </a:ext>
            </a:extLst>
          </p:cNvPr>
          <p:cNvPicPr>
            <a:picLocks noGrp="1" noChangeAspect="1"/>
          </p:cNvPicPr>
          <p:nvPr isPhoto="1"/>
        </p:nvPicPr>
        <p:blipFill rotWithShape="1">
          <a:blip r:embed="rId2" cstate="email">
            <a:extLst>
              <a:ext uri="{28A0092B-C50C-407E-A947-70E740481C1C}">
                <a14:useLocalDpi xmlns:a14="http://schemas.microsoft.com/office/drawing/2010/main"/>
              </a:ext>
            </a:extLst>
          </a:blip>
          <a:srcRect t="16437" b="27324"/>
          <a:stretch/>
        </p:blipFill>
        <p:spPr>
          <a:xfrm>
            <a:off x="20" y="1282"/>
            <a:ext cx="12191980" cy="6856718"/>
          </a:xfrm>
          <a:prstGeom prst="rect">
            <a:avLst/>
          </a:prstGeom>
        </p:spPr>
      </p:pic>
    </p:spTree>
    <p:extLst>
      <p:ext uri="{BB962C8B-B14F-4D97-AF65-F5344CB8AC3E}">
        <p14:creationId xmlns:p14="http://schemas.microsoft.com/office/powerpoint/2010/main" val="3651192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20211220114411">
            <a:extLst>
              <a:ext uri="{FF2B5EF4-FFF2-40B4-BE49-F238E27FC236}">
                <a16:creationId xmlns:a16="http://schemas.microsoft.com/office/drawing/2014/main" xmlns="" id="{A2B60255-4F49-4596-95F3-E9A1E233DAB2}"/>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731522" y="1"/>
            <a:ext cx="9642762" cy="7007628"/>
          </a:xfrm>
          <a:prstGeom prst="rect">
            <a:avLst/>
          </a:prstGeom>
        </p:spPr>
      </p:pic>
    </p:spTree>
    <p:extLst>
      <p:ext uri="{BB962C8B-B14F-4D97-AF65-F5344CB8AC3E}">
        <p14:creationId xmlns:p14="http://schemas.microsoft.com/office/powerpoint/2010/main" val="420236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18 at 18.00.07 (1)">
            <a:extLst>
              <a:ext uri="{FF2B5EF4-FFF2-40B4-BE49-F238E27FC236}">
                <a16:creationId xmlns:a16="http://schemas.microsoft.com/office/drawing/2014/main" xmlns="" id="{E49008A4-43FD-4090-A5D7-FA6A1388CBC8}"/>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855694" y="0"/>
            <a:ext cx="8471647" cy="6858000"/>
          </a:xfrm>
          <a:prstGeom prst="rect">
            <a:avLst/>
          </a:prstGeom>
        </p:spPr>
      </p:pic>
    </p:spTree>
    <p:extLst>
      <p:ext uri="{BB962C8B-B14F-4D97-AF65-F5344CB8AC3E}">
        <p14:creationId xmlns:p14="http://schemas.microsoft.com/office/powerpoint/2010/main" val="2935139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A7908BD-FE5A-48A0-8590-91F0B091A09E}"/>
              </a:ext>
            </a:extLst>
          </p:cNvPr>
          <p:cNvSpPr>
            <a:spLocks noGrp="1"/>
          </p:cNvSpPr>
          <p:nvPr>
            <p:ph type="title"/>
          </p:nvPr>
        </p:nvSpPr>
        <p:spPr>
          <a:xfrm>
            <a:off x="1" y="-1"/>
            <a:ext cx="12192000" cy="6858001"/>
          </a:xfrm>
        </p:spPr>
        <p:txBody>
          <a:bodyPr>
            <a:normAutofit/>
          </a:bodyPr>
          <a:lstStyle/>
          <a:p>
            <a:pPr>
              <a:tabLst>
                <a:tab pos="5103813" algn="l"/>
              </a:tabLst>
            </a:pPr>
            <a:r>
              <a:rPr lang="it-IT" dirty="0">
                <a:solidFill>
                  <a:srgbClr val="FF0000"/>
                </a:solidFill>
              </a:rPr>
              <a:t>                       </a:t>
            </a:r>
          </a:p>
        </p:txBody>
      </p:sp>
      <p:sp>
        <p:nvSpPr>
          <p:cNvPr id="3" name="CasellaDiTesto 2"/>
          <p:cNvSpPr txBox="1"/>
          <p:nvPr/>
        </p:nvSpPr>
        <p:spPr>
          <a:xfrm>
            <a:off x="314793" y="0"/>
            <a:ext cx="11602387" cy="6863417"/>
          </a:xfrm>
          <a:prstGeom prst="rect">
            <a:avLst/>
          </a:prstGeom>
          <a:noFill/>
        </p:spPr>
        <p:txBody>
          <a:bodyPr wrap="square" rtlCol="0">
            <a:spAutoFit/>
          </a:bodyPr>
          <a:lstStyle/>
          <a:p>
            <a:pPr algn="ctr"/>
            <a:r>
              <a:rPr lang="it-IT" sz="3600" b="1" dirty="0">
                <a:solidFill>
                  <a:srgbClr val="FF0000"/>
                </a:solidFill>
              </a:rPr>
              <a:t>Osservando il cielo io vedo… </a:t>
            </a:r>
            <a:endParaRPr lang="it-IT" sz="3600" b="1" dirty="0" smtClean="0">
              <a:solidFill>
                <a:srgbClr val="FF0000"/>
              </a:solidFill>
            </a:endParaRPr>
          </a:p>
          <a:p>
            <a:endParaRPr lang="it-IT" sz="800" dirty="0" smtClean="0">
              <a:solidFill>
                <a:srgbClr val="FF0000"/>
              </a:solidFill>
            </a:endParaRPr>
          </a:p>
          <a:p>
            <a:r>
              <a:rPr lang="it-IT" sz="3600" dirty="0" smtClean="0">
                <a:solidFill>
                  <a:srgbClr val="FF0000"/>
                </a:solidFill>
              </a:rPr>
              <a:t>Le </a:t>
            </a:r>
            <a:r>
              <a:rPr lang="it-IT" sz="3600" dirty="0">
                <a:solidFill>
                  <a:srgbClr val="FF0000"/>
                </a:solidFill>
              </a:rPr>
              <a:t>stelle, i pianeti, le nuvolette che giocano insieme nel cielo blu. Un grande arcobaleno  come un ponte che unisce la terra al cielo. La luna che dice: sopra il tetto azzurro dell’immensità, c’è un giardino che confini non ne ha. Bimbi che cantano e che sorridono nel cielo blu. La luna che ci culla come un’altalena, gli aquiloni che rincorrono le stelle nel cielo blu, stelle che brillano, nuvole che corrono, nuvole che danzano in questo gioco d’incanto e magia, stelle che nascono, sono bimbi e giocano, ora si rincorrono lassù nel cielo </a:t>
            </a:r>
            <a:r>
              <a:rPr lang="it-IT" sz="3600" dirty="0" smtClean="0">
                <a:solidFill>
                  <a:srgbClr val="FF0000"/>
                </a:solidFill>
              </a:rPr>
              <a:t>blu.</a:t>
            </a:r>
          </a:p>
          <a:p>
            <a:pPr algn="r"/>
            <a:r>
              <a:rPr lang="it-IT" sz="3600" i="1" dirty="0" smtClean="0">
                <a:solidFill>
                  <a:srgbClr val="FF0000"/>
                </a:solidFill>
              </a:rPr>
              <a:t>Scuola </a:t>
            </a:r>
            <a:r>
              <a:rPr lang="it-IT" sz="3600" i="1" dirty="0">
                <a:solidFill>
                  <a:srgbClr val="FF0000"/>
                </a:solidFill>
              </a:rPr>
              <a:t>dell’Infanzia </a:t>
            </a:r>
            <a:r>
              <a:rPr lang="it-IT" sz="3600" i="1" dirty="0" err="1">
                <a:solidFill>
                  <a:srgbClr val="FF0000"/>
                </a:solidFill>
              </a:rPr>
              <a:t>Sottoferrovia</a:t>
            </a:r>
            <a:endParaRPr lang="it-IT" sz="3600" i="1" dirty="0"/>
          </a:p>
        </p:txBody>
      </p:sp>
    </p:spTree>
    <p:extLst>
      <p:ext uri="{BB962C8B-B14F-4D97-AF65-F5344CB8AC3E}">
        <p14:creationId xmlns:p14="http://schemas.microsoft.com/office/powerpoint/2010/main" val="2064275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WhatsApp Image 2021-12-20 at 19.37.09">
            <a:extLst>
              <a:ext uri="{FF2B5EF4-FFF2-40B4-BE49-F238E27FC236}">
                <a16:creationId xmlns:a16="http://schemas.microsoft.com/office/drawing/2014/main" xmlns="" id="{E3A527C6-229C-441F-BC0C-BE3A5AC7ABCE}"/>
              </a:ext>
            </a:extLst>
          </p:cNvPr>
          <p:cNvPicPr>
            <a:picLocks noGrp="1" noChangeAspect="1"/>
          </p:cNvPicPr>
          <p:nvPr isPhoto="1"/>
        </p:nvPicPr>
        <p:blipFill rotWithShape="1">
          <a:blip r:embed="rId2" cstate="email">
            <a:extLst>
              <a:ext uri="{28A0092B-C50C-407E-A947-70E740481C1C}">
                <a14:useLocalDpi xmlns:a14="http://schemas.microsoft.com/office/drawing/2010/main"/>
              </a:ext>
            </a:extLst>
          </a:blip>
          <a:srcRect b="12468"/>
          <a:stretch/>
        </p:blipFill>
        <p:spPr>
          <a:xfrm>
            <a:off x="20" y="1282"/>
            <a:ext cx="12191980" cy="6856718"/>
          </a:xfrm>
          <a:prstGeom prst="rect">
            <a:avLst/>
          </a:prstGeom>
        </p:spPr>
      </p:pic>
    </p:spTree>
    <p:extLst>
      <p:ext uri="{BB962C8B-B14F-4D97-AF65-F5344CB8AC3E}">
        <p14:creationId xmlns:p14="http://schemas.microsoft.com/office/powerpoint/2010/main" val="3132526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4E78818D-55E4-455F-B604-7428235BDB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332" b="16653"/>
          <a:stretch/>
        </p:blipFill>
        <p:spPr>
          <a:xfrm rot="16200000">
            <a:off x="2667641" y="-2666359"/>
            <a:ext cx="6856718" cy="12192000"/>
          </a:xfrm>
          <a:prstGeom prst="rect">
            <a:avLst/>
          </a:prstGeom>
        </p:spPr>
      </p:pic>
    </p:spTree>
    <p:extLst>
      <p:ext uri="{BB962C8B-B14F-4D97-AF65-F5344CB8AC3E}">
        <p14:creationId xmlns:p14="http://schemas.microsoft.com/office/powerpoint/2010/main" val="714663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WhatsApp Image 2021-12-19 at 08.09.31">
            <a:extLst>
              <a:ext uri="{FF2B5EF4-FFF2-40B4-BE49-F238E27FC236}">
                <a16:creationId xmlns:a16="http://schemas.microsoft.com/office/drawing/2014/main" xmlns="" id="{DBBEFEE9-1A2F-4E57-8D98-C13B37E6E444}"/>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pic>
        <p:nvPicPr>
          <p:cNvPr id="4" name="Immagine 3" descr="Immagine che contiene abbigliamento, interni&#10;&#10;Descrizione generata automaticamente">
            <a:extLst>
              <a:ext uri="{FF2B5EF4-FFF2-40B4-BE49-F238E27FC236}">
                <a16:creationId xmlns:a16="http://schemas.microsoft.com/office/drawing/2014/main" xmlns="" id="{88995E89-D57D-4FCD-B4FA-FADA3618BC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83381"/>
            <a:ext cx="12192000" cy="5491238"/>
          </a:xfrm>
          <a:prstGeom prst="rect">
            <a:avLst/>
          </a:prstGeom>
        </p:spPr>
      </p:pic>
      <p:pic>
        <p:nvPicPr>
          <p:cNvPr id="6" name="Immagine 5" descr="Immagine che contiene abbigliamento, interni&#10;&#10;Descrizione generata automaticamente">
            <a:extLst>
              <a:ext uri="{FF2B5EF4-FFF2-40B4-BE49-F238E27FC236}">
                <a16:creationId xmlns:a16="http://schemas.microsoft.com/office/drawing/2014/main" xmlns="" id="{3D1C8AB2-6F48-4D8B-9F75-627E7EC632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0" y="683381"/>
            <a:ext cx="12192000" cy="5491238"/>
          </a:xfrm>
          <a:prstGeom prst="rect">
            <a:avLst/>
          </a:prstGeom>
        </p:spPr>
      </p:pic>
    </p:spTree>
    <p:extLst>
      <p:ext uri="{BB962C8B-B14F-4D97-AF65-F5344CB8AC3E}">
        <p14:creationId xmlns:p14="http://schemas.microsoft.com/office/powerpoint/2010/main" val="329718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schermo&#10;&#10;Descrizione generata automaticamente">
            <a:extLst>
              <a:ext uri="{FF2B5EF4-FFF2-40B4-BE49-F238E27FC236}">
                <a16:creationId xmlns:a16="http://schemas.microsoft.com/office/drawing/2014/main" xmlns="" id="{A5522127-B1DE-40A2-85DF-EDC441E1C3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863" b="17123"/>
          <a:stretch/>
        </p:blipFill>
        <p:spPr>
          <a:xfrm rot="16200000">
            <a:off x="2667641" y="-2666359"/>
            <a:ext cx="6856718" cy="12192000"/>
          </a:xfrm>
          <a:prstGeom prst="rect">
            <a:avLst/>
          </a:prstGeom>
        </p:spPr>
      </p:pic>
    </p:spTree>
    <p:extLst>
      <p:ext uri="{BB962C8B-B14F-4D97-AF65-F5344CB8AC3E}">
        <p14:creationId xmlns:p14="http://schemas.microsoft.com/office/powerpoint/2010/main" val="3579731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134</Words>
  <Application>Microsoft Office PowerPoint</Application>
  <PresentationFormat>Personalizzato</PresentationFormat>
  <Paragraphs>10</Paragraphs>
  <Slides>30</Slides>
  <Notes>1</Notes>
  <HiddenSlides>0</HiddenSlides>
  <MMClips>1</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Premiazione concorso nazionale              "In memoria di Olga«                18 dicembre 2021                   Reggio Calabria </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Reggio 2</dc:title>
  <dc:creator>g santoro</dc:creator>
  <cp:lastModifiedBy>Marino</cp:lastModifiedBy>
  <cp:revision>9</cp:revision>
  <dcterms:created xsi:type="dcterms:W3CDTF">2021-12-20T19:24:01Z</dcterms:created>
  <dcterms:modified xsi:type="dcterms:W3CDTF">2021-12-22T14:52:28Z</dcterms:modified>
</cp:coreProperties>
</file>